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71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6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34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0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6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33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2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2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1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7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8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43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78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70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0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7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3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42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9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4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518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6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26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8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9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94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52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8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29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67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1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796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57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6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29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2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9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3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0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2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005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81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9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76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57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63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00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75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89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90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177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95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53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1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9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142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4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20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27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1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9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8394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3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8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56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94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48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27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46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7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9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7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407C-F339-4CB5-89E8-F45030AE7779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6573-A998-4E5C-AAF5-66EE2141BC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62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3ADF-209C-4F97-A176-5549F73D13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792E-1886-4301-AE93-8F08E8472C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6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298C-1C6C-46C9-864A-BEAC6D5F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0DBE-F891-4F11-828E-993F7C48C9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80F38-BD14-4DF2-9E20-4AB52E8D3D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1C88-26B8-4D77-B186-39D1E0949AC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4F5C-2536-4415-BC17-FAB2C10DC18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226C-6509-4AB7-BE04-D734368AD55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E1D7-5422-4967-B90B-60ED02676BA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5946-F14B-45D3-99AE-F77F5ED6015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1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3130" y="980728"/>
            <a:ext cx="88569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Veselé Vánoce</a:t>
            </a:r>
          </a:p>
          <a:p>
            <a:endParaRPr lang="cs-CZ" dirty="0"/>
          </a:p>
          <a:p>
            <a:r>
              <a:rPr lang="cs-CZ" sz="2400" dirty="0" smtClean="0"/>
              <a:t>Ahoj 5.c, přeji vám všem hodně štěstí, zdraví, pohody do nového roku 2013. Hlavně hodně dárků…… Vám přeje Kristýna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784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 Veselé Vánoce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bilkovaa\Local Settings\Temporary Internet Files\Content.IE5\85RNO5XA\MC9003965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1045159" cy="1817827"/>
          </a:xfrm>
          <a:prstGeom prst="rect">
            <a:avLst/>
          </a:prstGeom>
          <a:noFill/>
        </p:spPr>
      </p:pic>
      <p:pic>
        <p:nvPicPr>
          <p:cNvPr id="10" name="Obrázek 9" descr="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2843808" cy="2376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4572000" y="285293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prstClr val="black"/>
                </a:solidFill>
              </a:rPr>
              <a:t>Z celého srdce vám přeji veselé Vánoce a šťastný nový rok.  </a:t>
            </a:r>
            <a:r>
              <a:rPr lang="cs-CZ" sz="3600" smtClean="0">
                <a:solidFill>
                  <a:prstClr val="black"/>
                </a:solidFill>
              </a:rPr>
              <a:t>Anička</a:t>
            </a:r>
            <a:endParaRPr lang="cs-CZ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693050">
            <a:off x="-1914436" y="187416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VESELÉ VÁNOCE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496944" cy="2160240"/>
          </a:xfrm>
          <a:solidFill>
            <a:schemeClr val="accent1">
              <a:alpha val="46000"/>
            </a:schemeClr>
          </a:solidFill>
        </p:spPr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Veselé Vánoce vám přeje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Verča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z celého svého srdce pro celou 5.C . Ať se vám daří v novém roce 2013. Ať jste zdraví a šťastní a dostanete své 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</a:rPr>
              <a:t>dárečky. 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máte krásné známečky.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1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65351">
            <a:off x="1331640" y="260648"/>
            <a:ext cx="5770984" cy="922114"/>
          </a:xfrm>
        </p:spPr>
        <p:txBody>
          <a:bodyPr/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VESELÉ VÁNOCE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564904"/>
            <a:ext cx="7920880" cy="197281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B0F0"/>
                </a:solidFill>
                <a:latin typeface="Balloon Bd AT" pitchFamily="2" charset="0"/>
              </a:rPr>
              <a:t>Veselé Vánoce vám přeje </a:t>
            </a:r>
            <a:r>
              <a:rPr lang="cs-CZ" dirty="0" err="1" smtClean="0">
                <a:solidFill>
                  <a:srgbClr val="00B0F0"/>
                </a:solidFill>
                <a:latin typeface="Balloon Bd AT" pitchFamily="2" charset="0"/>
              </a:rPr>
              <a:t>Evča</a:t>
            </a:r>
            <a:r>
              <a:rPr lang="cs-CZ" dirty="0" smtClean="0">
                <a:solidFill>
                  <a:srgbClr val="00B0F0"/>
                </a:solidFill>
                <a:latin typeface="Balloon Bd AT" pitchFamily="2" charset="0"/>
              </a:rPr>
              <a:t> pro </a:t>
            </a:r>
            <a:r>
              <a:rPr lang="cs-CZ" smtClean="0">
                <a:solidFill>
                  <a:srgbClr val="00B0F0"/>
                </a:solidFill>
                <a:latin typeface="Balloon Bd AT" pitchFamily="2" charset="0"/>
              </a:rPr>
              <a:t>celou 5.C a 6.A</a:t>
            </a:r>
            <a:endParaRPr lang="cs-CZ" dirty="0" smtClean="0">
              <a:solidFill>
                <a:srgbClr val="00B0F0"/>
              </a:solidFill>
              <a:latin typeface="Balloon Bd AT" pitchFamily="2" charset="0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Balloon Bd AT" pitchFamily="2" charset="0"/>
              </a:rPr>
              <a:t>Ať dostanete svoje vysněné dárky a hezké známky po celý školní rok.</a:t>
            </a:r>
          </a:p>
          <a:p>
            <a:r>
              <a:rPr lang="cs-CZ" dirty="0" smtClean="0">
                <a:solidFill>
                  <a:srgbClr val="00B0F0"/>
                </a:solidFill>
                <a:latin typeface="Balloon Bd AT" pitchFamily="2" charset="0"/>
              </a:rPr>
              <a:t>Ať jste zdraví a šťastní v roce 2013</a:t>
            </a:r>
            <a:endParaRPr lang="cs-CZ" dirty="0">
              <a:solidFill>
                <a:srgbClr val="00B0F0"/>
              </a:solidFill>
              <a:latin typeface="Balloon Bd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1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404664"/>
            <a:ext cx="4244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Veselé vánoce</a:t>
            </a:r>
            <a:endParaRPr lang="cs-CZ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51720" y="21328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Veselé Vánoce přeji celé 5.C ať si užijete společné časy s </a:t>
            </a:r>
            <a:r>
              <a:rPr lang="cs-CZ" dirty="0" err="1" smtClean="0">
                <a:solidFill>
                  <a:srgbClr val="00B0F0"/>
                </a:solidFill>
              </a:rPr>
              <a:t>rodičema</a:t>
            </a:r>
            <a:r>
              <a:rPr lang="cs-CZ" dirty="0" smtClean="0">
                <a:solidFill>
                  <a:srgbClr val="00B0F0"/>
                </a:solidFill>
              </a:rPr>
              <a:t> a také s kamarády 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1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693050">
            <a:off x="-1914436" y="187416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VESELÉ VÁNOCE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496944" cy="2160240"/>
          </a:xfrm>
          <a:solidFill>
            <a:schemeClr val="accent1">
              <a:alpha val="46000"/>
            </a:schemeClr>
          </a:solidFill>
        </p:spPr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Veselé Vánoce vám přeje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Verča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z celého svého srdce pro celou 5.C . Ať se vám daří v novém roce 2013. Ať jste zdraví a šťastní a dostanete své 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</a:rPr>
              <a:t>dárečky. 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máte krásné známečky.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2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/>
          <a:lstStyle/>
          <a:p>
            <a:r>
              <a:rPr lang="cs-CZ" dirty="0" smtClean="0"/>
              <a:t>Veselé Vánoce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728792" cy="201622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Vám přeje Soňa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Přeji vám všem štěstí, zdraví, pohodu,   lásku a šťastný nový rok 2013 a hodně dárků vaše Sonička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t0.gstatic.com/images?q=tbn:ANd9GcTuhpH5K538AOzDaT9V6s66lZMEuQOPJInW2tGIsOY7MbplvZtiUmdZkL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4360">
            <a:off x="6375182" y="156766"/>
            <a:ext cx="2662903" cy="1884976"/>
          </a:xfrm>
          <a:prstGeom prst="rect">
            <a:avLst/>
          </a:prstGeom>
          <a:noFill/>
        </p:spPr>
      </p:pic>
      <p:pic>
        <p:nvPicPr>
          <p:cNvPr id="1028" name="Picture 4" descr="http://www.femina.cz/uploads/files/vano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800" cy="2078850"/>
          </a:xfrm>
          <a:prstGeom prst="rect">
            <a:avLst/>
          </a:prstGeom>
          <a:noFill/>
        </p:spPr>
      </p:pic>
      <p:pic>
        <p:nvPicPr>
          <p:cNvPr id="1030" name="Picture 6" descr="http://img.aktualne.centrum.cz/334/87/3348789-obchodnici-neleni-do-vyloh-uz-zavlekli-vano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3432">
            <a:off x="6774683" y="5210583"/>
            <a:ext cx="2262590" cy="1468873"/>
          </a:xfrm>
          <a:prstGeom prst="rect">
            <a:avLst/>
          </a:prstGeom>
          <a:noFill/>
        </p:spPr>
      </p:pic>
      <p:pic>
        <p:nvPicPr>
          <p:cNvPr id="1032" name="Picture 8" descr="http://www.simplygood.cz/wp-content/uploads/2010/11/cukrovi-vano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645024"/>
            <a:ext cx="2179695" cy="1391295"/>
          </a:xfrm>
          <a:prstGeom prst="rect">
            <a:avLst/>
          </a:prstGeom>
          <a:noFill/>
        </p:spPr>
      </p:pic>
      <p:pic>
        <p:nvPicPr>
          <p:cNvPr id="1034" name="Picture 10" descr="http://static.prozeny.cz/images/obrazky/recepty/default/category-351/26-vanocni-cukrov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65840">
            <a:off x="4492864" y="4547103"/>
            <a:ext cx="2248795" cy="1496989"/>
          </a:xfrm>
          <a:prstGeom prst="rect">
            <a:avLst/>
          </a:prstGeom>
          <a:noFill/>
        </p:spPr>
      </p:pic>
      <p:pic>
        <p:nvPicPr>
          <p:cNvPr id="1036" name="Picture 12" descr="http://www.shkhodonin.cz/img/vanoce_h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0"/>
            <a:ext cx="1380887" cy="863054"/>
          </a:xfrm>
          <a:prstGeom prst="rect">
            <a:avLst/>
          </a:prstGeom>
          <a:noFill/>
        </p:spPr>
      </p:pic>
      <p:pic>
        <p:nvPicPr>
          <p:cNvPr id="1038" name="Picture 14" descr="http://www.obecplavnica.sk/resources/App/200912181144230.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40968"/>
            <a:ext cx="2247714" cy="2996952"/>
          </a:xfrm>
          <a:prstGeom prst="rect">
            <a:avLst/>
          </a:prstGeom>
          <a:noFill/>
        </p:spPr>
      </p:pic>
      <p:pic>
        <p:nvPicPr>
          <p:cNvPr id="1040" name="Picture 16" descr="http://www.lazneinfo.cz/images/lazenske-noviny/clanek-10-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23545">
            <a:off x="2446890" y="3832738"/>
            <a:ext cx="2374093" cy="1483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0769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197</Words>
  <Application>Microsoft Office PowerPoint</Application>
  <PresentationFormat>Předvádění na obrazovce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Motiv systému Office</vt:lpstr>
      <vt:lpstr>Motiv sady Office</vt:lpstr>
      <vt:lpstr>1_Motiv sady Office</vt:lpstr>
      <vt:lpstr>2_Motiv sady Office</vt:lpstr>
      <vt:lpstr>1_Motiv systému Office</vt:lpstr>
      <vt:lpstr>3_Motiv sady Office</vt:lpstr>
      <vt:lpstr>4_Motiv sady Office</vt:lpstr>
      <vt:lpstr>Prezentace aplikace PowerPoint</vt:lpstr>
      <vt:lpstr> Veselé Vánoce</vt:lpstr>
      <vt:lpstr>VESELÉ VÁNOCE</vt:lpstr>
      <vt:lpstr>VESELÉ VÁNOCE</vt:lpstr>
      <vt:lpstr>Prezentace aplikace PowerPoint</vt:lpstr>
      <vt:lpstr>VESELÉ VÁNOCE</vt:lpstr>
      <vt:lpstr>Veselé Vánoce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Zabralová</dc:creator>
  <cp:lastModifiedBy>duzir</cp:lastModifiedBy>
  <cp:revision>4</cp:revision>
  <dcterms:created xsi:type="dcterms:W3CDTF">2012-12-12T13:16:45Z</dcterms:created>
  <dcterms:modified xsi:type="dcterms:W3CDTF">2012-12-19T07:25:43Z</dcterms:modified>
</cp:coreProperties>
</file>